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9" r:id="rId4"/>
    <p:sldId id="265" r:id="rId5"/>
    <p:sldId id="266" r:id="rId6"/>
    <p:sldId id="261" r:id="rId7"/>
    <p:sldId id="260" r:id="rId8"/>
    <p:sldId id="258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4" r:id="rId30"/>
    <p:sldId id="285" r:id="rId31"/>
    <p:sldId id="287" r:id="rId32"/>
    <p:sldId id="289" r:id="rId33"/>
    <p:sldId id="299" r:id="rId34"/>
    <p:sldId id="300" r:id="rId35"/>
    <p:sldId id="301" r:id="rId36"/>
    <p:sldId id="357" r:id="rId37"/>
    <p:sldId id="288" r:id="rId38"/>
    <p:sldId id="29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290" r:id="rId91"/>
    <p:sldId id="295" r:id="rId92"/>
    <p:sldId id="296" r:id="rId93"/>
    <p:sldId id="294" r:id="rId94"/>
    <p:sldId id="293" r:id="rId95"/>
    <p:sldId id="298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47" autoAdjust="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2279C-936C-43EF-AA12-624AEFDCE600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258D17A-E938-429F-A2AA-85D991D7BB9E}">
      <dgm:prSet/>
      <dgm:spPr/>
      <dgm:t>
        <a:bodyPr/>
        <a:lstStyle/>
        <a:p>
          <a:pPr rtl="0"/>
          <a:r>
            <a:rPr lang="en-US" b="1" dirty="0" smtClean="0"/>
            <a:t>Provide a Real World Experiences</a:t>
          </a:r>
          <a:endParaRPr lang="en-US" dirty="0"/>
        </a:p>
      </dgm:t>
    </dgm:pt>
    <dgm:pt modelId="{E5E4E071-80D1-411A-B2A6-3BD1B9EF22E9}" type="parTrans" cxnId="{31E9BD8C-6D76-40E1-8556-48C4CCCE36A4}">
      <dgm:prSet/>
      <dgm:spPr/>
      <dgm:t>
        <a:bodyPr/>
        <a:lstStyle/>
        <a:p>
          <a:endParaRPr lang="en-US"/>
        </a:p>
      </dgm:t>
    </dgm:pt>
    <dgm:pt modelId="{0E8D7907-4CB2-438B-AA5D-01C72F63B5FF}" type="sibTrans" cxnId="{31E9BD8C-6D76-40E1-8556-48C4CCCE36A4}">
      <dgm:prSet/>
      <dgm:spPr/>
      <dgm:t>
        <a:bodyPr/>
        <a:lstStyle/>
        <a:p>
          <a:endParaRPr lang="en-US"/>
        </a:p>
      </dgm:t>
    </dgm:pt>
    <dgm:pt modelId="{E07691B1-B9A3-49B1-AACA-36502BBC175A}">
      <dgm:prSet/>
      <dgm:spPr/>
      <dgm:t>
        <a:bodyPr/>
        <a:lstStyle/>
        <a:p>
          <a:pPr rtl="0"/>
          <a:r>
            <a:rPr lang="en-US" b="1" dirty="0" smtClean="0"/>
            <a:t>World is Smaller</a:t>
          </a:r>
          <a:endParaRPr lang="en-US" dirty="0"/>
        </a:p>
      </dgm:t>
    </dgm:pt>
    <dgm:pt modelId="{F6F0878B-8DB3-435D-B512-1EF661D06805}" type="parTrans" cxnId="{EB43C5F4-1411-4DFE-95DD-DE1F4DE10177}">
      <dgm:prSet/>
      <dgm:spPr/>
      <dgm:t>
        <a:bodyPr/>
        <a:lstStyle/>
        <a:p>
          <a:endParaRPr lang="en-US"/>
        </a:p>
      </dgm:t>
    </dgm:pt>
    <dgm:pt modelId="{34B69D98-AC92-4364-86C5-A4240D221971}" type="sibTrans" cxnId="{EB43C5F4-1411-4DFE-95DD-DE1F4DE10177}">
      <dgm:prSet/>
      <dgm:spPr/>
      <dgm:t>
        <a:bodyPr/>
        <a:lstStyle/>
        <a:p>
          <a:endParaRPr lang="en-US"/>
        </a:p>
      </dgm:t>
    </dgm:pt>
    <dgm:pt modelId="{A7767604-2067-4364-ADB2-46CFFF526F0A}">
      <dgm:prSet/>
      <dgm:spPr/>
      <dgm:t>
        <a:bodyPr/>
        <a:lstStyle/>
        <a:p>
          <a:pPr rtl="0"/>
          <a:r>
            <a:rPr lang="en-US" b="1" dirty="0" smtClean="0"/>
            <a:t>Share your passion</a:t>
          </a:r>
          <a:endParaRPr lang="en-US" dirty="0"/>
        </a:p>
      </dgm:t>
    </dgm:pt>
    <dgm:pt modelId="{4D053F61-101A-48DB-AFA0-B2CC8877A33D}" type="parTrans" cxnId="{6EEAC889-36B8-4B09-8A3C-ECA8CE505B09}">
      <dgm:prSet/>
      <dgm:spPr/>
      <dgm:t>
        <a:bodyPr/>
        <a:lstStyle/>
        <a:p>
          <a:endParaRPr lang="en-US"/>
        </a:p>
      </dgm:t>
    </dgm:pt>
    <dgm:pt modelId="{97E2E0FE-32F0-41B8-B1C3-6278B381E215}" type="sibTrans" cxnId="{6EEAC889-36B8-4B09-8A3C-ECA8CE505B09}">
      <dgm:prSet/>
      <dgm:spPr/>
      <dgm:t>
        <a:bodyPr/>
        <a:lstStyle/>
        <a:p>
          <a:endParaRPr lang="en-US"/>
        </a:p>
      </dgm:t>
    </dgm:pt>
    <dgm:pt modelId="{AAF57A7B-729A-4B36-80D5-5E2AB5DE2A7E}">
      <dgm:prSet/>
      <dgm:spPr/>
      <dgm:t>
        <a:bodyPr/>
        <a:lstStyle/>
        <a:p>
          <a:pPr rtl="0"/>
          <a:r>
            <a:rPr lang="en-US" b="1" dirty="0" smtClean="0"/>
            <a:t>Create your own internships</a:t>
          </a:r>
          <a:endParaRPr lang="en-US" b="1" dirty="0"/>
        </a:p>
      </dgm:t>
    </dgm:pt>
    <dgm:pt modelId="{5891AB2E-7BBC-449E-AF6F-E2BE85A3AD57}" type="parTrans" cxnId="{A80D308A-7F3E-4F2E-8688-C1DC71C9BB03}">
      <dgm:prSet/>
      <dgm:spPr/>
      <dgm:t>
        <a:bodyPr/>
        <a:lstStyle/>
        <a:p>
          <a:endParaRPr lang="en-US"/>
        </a:p>
      </dgm:t>
    </dgm:pt>
    <dgm:pt modelId="{3CC2C73D-C47C-4949-AE2A-CEA66B23C591}" type="sibTrans" cxnId="{A80D308A-7F3E-4F2E-8688-C1DC71C9BB03}">
      <dgm:prSet/>
      <dgm:spPr/>
      <dgm:t>
        <a:bodyPr/>
        <a:lstStyle/>
        <a:p>
          <a:endParaRPr lang="en-US"/>
        </a:p>
      </dgm:t>
    </dgm:pt>
    <dgm:pt modelId="{DB55A559-D629-4ED5-920B-009DCACB4A91}" type="pres">
      <dgm:prSet presAssocID="{40D2279C-936C-43EF-AA12-624AEFDCE600}" presName="linearFlow" presStyleCnt="0">
        <dgm:presLayoutVars>
          <dgm:dir/>
          <dgm:resizeHandles val="exact"/>
        </dgm:presLayoutVars>
      </dgm:prSet>
      <dgm:spPr/>
    </dgm:pt>
    <dgm:pt modelId="{E4F52845-DA15-4577-9E94-6A03A55C0F80}" type="pres">
      <dgm:prSet presAssocID="{9258D17A-E938-429F-A2AA-85D991D7BB9E}" presName="composite" presStyleCnt="0"/>
      <dgm:spPr/>
    </dgm:pt>
    <dgm:pt modelId="{A524CEB1-32D7-451C-A7B9-A086D360DD03}" type="pres">
      <dgm:prSet presAssocID="{9258D17A-E938-429F-A2AA-85D991D7BB9E}" presName="imgShp" presStyleLbl="fgImgPlace1" presStyleIdx="0" presStyleCnt="4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scene3d>
          <a:camera prst="isometricOffAxis1Right"/>
          <a:lightRig rig="threePt" dir="t"/>
        </a:scene3d>
        <a:sp3d>
          <a:bevelT prst="slope"/>
          <a:bevelB prst="slope"/>
        </a:sp3d>
      </dgm:spPr>
    </dgm:pt>
    <dgm:pt modelId="{2494D219-34EE-42C8-9434-F21B7910369F}" type="pres">
      <dgm:prSet presAssocID="{9258D17A-E938-429F-A2AA-85D991D7BB9E}" presName="txShp" presStyleLbl="node1" presStyleIdx="0" presStyleCnt="4" custScaleX="97382">
        <dgm:presLayoutVars>
          <dgm:bulletEnabled val="1"/>
        </dgm:presLayoutVars>
      </dgm:prSet>
      <dgm:spPr/>
    </dgm:pt>
    <dgm:pt modelId="{AD925917-3D77-4F90-A309-00520620C922}" type="pres">
      <dgm:prSet presAssocID="{0E8D7907-4CB2-438B-AA5D-01C72F63B5FF}" presName="spacing" presStyleCnt="0"/>
      <dgm:spPr/>
    </dgm:pt>
    <dgm:pt modelId="{31BF64EE-4A49-4DD7-88B0-B62C8C60D08A}" type="pres">
      <dgm:prSet presAssocID="{E07691B1-B9A3-49B1-AACA-36502BBC175A}" presName="composite" presStyleCnt="0"/>
      <dgm:spPr/>
    </dgm:pt>
    <dgm:pt modelId="{6AC30EE1-8F9D-4718-BB5F-85B68B418E40}" type="pres">
      <dgm:prSet presAssocID="{E07691B1-B9A3-49B1-AACA-36502BBC175A}" presName="imgShp" presStyleLbl="fgImgPlace1" presStyleIdx="1" presStyleCnt="4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scene3d>
          <a:camera prst="isometricOffAxis1Right"/>
          <a:lightRig rig="threePt" dir="t"/>
        </a:scene3d>
        <a:sp3d>
          <a:bevelT prst="slope"/>
          <a:bevelB prst="slope"/>
        </a:sp3d>
      </dgm:spPr>
    </dgm:pt>
    <dgm:pt modelId="{6F416588-9B27-40F9-AE08-1D8C3CB5ED02}" type="pres">
      <dgm:prSet presAssocID="{E07691B1-B9A3-49B1-AACA-36502BBC175A}" presName="txShp" presStyleLbl="node1" presStyleIdx="1" presStyleCnt="4">
        <dgm:presLayoutVars>
          <dgm:bulletEnabled val="1"/>
        </dgm:presLayoutVars>
      </dgm:prSet>
      <dgm:spPr/>
    </dgm:pt>
    <dgm:pt modelId="{05CC0A22-DC23-41C6-B9BC-64CA70F6CA33}" type="pres">
      <dgm:prSet presAssocID="{34B69D98-AC92-4364-86C5-A4240D221971}" presName="spacing" presStyleCnt="0"/>
      <dgm:spPr/>
    </dgm:pt>
    <dgm:pt modelId="{181DD3D0-D498-4685-B114-78A91E68743F}" type="pres">
      <dgm:prSet presAssocID="{A7767604-2067-4364-ADB2-46CFFF526F0A}" presName="composite" presStyleCnt="0"/>
      <dgm:spPr/>
    </dgm:pt>
    <dgm:pt modelId="{E7DADE9D-A4CB-4594-946F-AA86DB04B077}" type="pres">
      <dgm:prSet presAssocID="{A7767604-2067-4364-ADB2-46CFFF526F0A}" presName="imgShp" presStyleLbl="fgImgPlace1" presStyleIdx="2" presStyleCnt="4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scene3d>
          <a:camera prst="isometricOffAxis1Right"/>
          <a:lightRig rig="threePt" dir="t"/>
        </a:scene3d>
        <a:sp3d>
          <a:bevelT prst="slope"/>
          <a:bevelB prst="slope"/>
        </a:sp3d>
      </dgm:spPr>
    </dgm:pt>
    <dgm:pt modelId="{07409D44-C6BF-4413-A7BB-F5D9887815A9}" type="pres">
      <dgm:prSet presAssocID="{A7767604-2067-4364-ADB2-46CFFF526F0A}" presName="txShp" presStyleLbl="node1" presStyleIdx="2" presStyleCnt="4">
        <dgm:presLayoutVars>
          <dgm:bulletEnabled val="1"/>
        </dgm:presLayoutVars>
      </dgm:prSet>
      <dgm:spPr/>
    </dgm:pt>
    <dgm:pt modelId="{B0F8AF52-EA39-485D-AFC3-CFC6561AA86A}" type="pres">
      <dgm:prSet presAssocID="{97E2E0FE-32F0-41B8-B1C3-6278B381E215}" presName="spacing" presStyleCnt="0"/>
      <dgm:spPr/>
    </dgm:pt>
    <dgm:pt modelId="{AD44BB2E-6C9A-41B1-8FE4-84AB81F8B6FC}" type="pres">
      <dgm:prSet presAssocID="{AAF57A7B-729A-4B36-80D5-5E2AB5DE2A7E}" presName="composite" presStyleCnt="0"/>
      <dgm:spPr/>
    </dgm:pt>
    <dgm:pt modelId="{0C165764-7DBC-4F6B-A412-D741841DC158}" type="pres">
      <dgm:prSet presAssocID="{AAF57A7B-729A-4B36-80D5-5E2AB5DE2A7E}" presName="imgShp" presStyleLbl="fgImgPlace1" presStyleIdx="3" presStyleCnt="4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scene3d>
          <a:camera prst="isometricOffAxis1Right"/>
          <a:lightRig rig="threePt" dir="t"/>
        </a:scene3d>
        <a:sp3d>
          <a:bevelT prst="slope"/>
          <a:bevelB prst="slope"/>
        </a:sp3d>
      </dgm:spPr>
    </dgm:pt>
    <dgm:pt modelId="{E6754DC4-1A8C-425E-8474-94AD8470CC7E}" type="pres">
      <dgm:prSet presAssocID="{AAF57A7B-729A-4B36-80D5-5E2AB5DE2A7E}" presName="txShp" presStyleLbl="node1" presStyleIdx="3" presStyleCnt="4">
        <dgm:presLayoutVars>
          <dgm:bulletEnabled val="1"/>
        </dgm:presLayoutVars>
      </dgm:prSet>
      <dgm:spPr/>
    </dgm:pt>
  </dgm:ptLst>
  <dgm:cxnLst>
    <dgm:cxn modelId="{DA78C7BC-1DED-4787-A254-7AD71882E7BE}" type="presOf" srcId="{9258D17A-E938-429F-A2AA-85D991D7BB9E}" destId="{2494D219-34EE-42C8-9434-F21B7910369F}" srcOrd="0" destOrd="0" presId="urn:microsoft.com/office/officeart/2005/8/layout/vList3"/>
    <dgm:cxn modelId="{CCD8EC0C-FE9F-47C4-BA08-1ACE3E7BC192}" type="presOf" srcId="{AAF57A7B-729A-4B36-80D5-5E2AB5DE2A7E}" destId="{E6754DC4-1A8C-425E-8474-94AD8470CC7E}" srcOrd="0" destOrd="0" presId="urn:microsoft.com/office/officeart/2005/8/layout/vList3"/>
    <dgm:cxn modelId="{6FC4364B-8953-4B59-8878-F368210089EE}" type="presOf" srcId="{A7767604-2067-4364-ADB2-46CFFF526F0A}" destId="{07409D44-C6BF-4413-A7BB-F5D9887815A9}" srcOrd="0" destOrd="0" presId="urn:microsoft.com/office/officeart/2005/8/layout/vList3"/>
    <dgm:cxn modelId="{EB43C5F4-1411-4DFE-95DD-DE1F4DE10177}" srcId="{40D2279C-936C-43EF-AA12-624AEFDCE600}" destId="{E07691B1-B9A3-49B1-AACA-36502BBC175A}" srcOrd="1" destOrd="0" parTransId="{F6F0878B-8DB3-435D-B512-1EF661D06805}" sibTransId="{34B69D98-AC92-4364-86C5-A4240D221971}"/>
    <dgm:cxn modelId="{31E9BD8C-6D76-40E1-8556-48C4CCCE36A4}" srcId="{40D2279C-936C-43EF-AA12-624AEFDCE600}" destId="{9258D17A-E938-429F-A2AA-85D991D7BB9E}" srcOrd="0" destOrd="0" parTransId="{E5E4E071-80D1-411A-B2A6-3BD1B9EF22E9}" sibTransId="{0E8D7907-4CB2-438B-AA5D-01C72F63B5FF}"/>
    <dgm:cxn modelId="{A80D308A-7F3E-4F2E-8688-C1DC71C9BB03}" srcId="{40D2279C-936C-43EF-AA12-624AEFDCE600}" destId="{AAF57A7B-729A-4B36-80D5-5E2AB5DE2A7E}" srcOrd="3" destOrd="0" parTransId="{5891AB2E-7BBC-449E-AF6F-E2BE85A3AD57}" sibTransId="{3CC2C73D-C47C-4949-AE2A-CEA66B23C591}"/>
    <dgm:cxn modelId="{181D2381-FD05-4DED-9F23-FDDCAD230A25}" type="presOf" srcId="{40D2279C-936C-43EF-AA12-624AEFDCE600}" destId="{DB55A559-D629-4ED5-920B-009DCACB4A91}" srcOrd="0" destOrd="0" presId="urn:microsoft.com/office/officeart/2005/8/layout/vList3"/>
    <dgm:cxn modelId="{6EEAC889-36B8-4B09-8A3C-ECA8CE505B09}" srcId="{40D2279C-936C-43EF-AA12-624AEFDCE600}" destId="{A7767604-2067-4364-ADB2-46CFFF526F0A}" srcOrd="2" destOrd="0" parTransId="{4D053F61-101A-48DB-AFA0-B2CC8877A33D}" sibTransId="{97E2E0FE-32F0-41B8-B1C3-6278B381E215}"/>
    <dgm:cxn modelId="{A1234B7D-9B28-4AFF-BA07-DAE6EE278CB4}" type="presOf" srcId="{E07691B1-B9A3-49B1-AACA-36502BBC175A}" destId="{6F416588-9B27-40F9-AE08-1D8C3CB5ED02}" srcOrd="0" destOrd="0" presId="urn:microsoft.com/office/officeart/2005/8/layout/vList3"/>
    <dgm:cxn modelId="{16FEB89E-CCB1-4AD1-8529-511C8B4B80C4}" type="presParOf" srcId="{DB55A559-D629-4ED5-920B-009DCACB4A91}" destId="{E4F52845-DA15-4577-9E94-6A03A55C0F80}" srcOrd="0" destOrd="0" presId="urn:microsoft.com/office/officeart/2005/8/layout/vList3"/>
    <dgm:cxn modelId="{C2F124D2-9FBE-445B-8D8A-B35991523033}" type="presParOf" srcId="{E4F52845-DA15-4577-9E94-6A03A55C0F80}" destId="{A524CEB1-32D7-451C-A7B9-A086D360DD03}" srcOrd="0" destOrd="0" presId="urn:microsoft.com/office/officeart/2005/8/layout/vList3"/>
    <dgm:cxn modelId="{5CF59102-5089-41B4-AA1C-FEC6A2373B9C}" type="presParOf" srcId="{E4F52845-DA15-4577-9E94-6A03A55C0F80}" destId="{2494D219-34EE-42C8-9434-F21B7910369F}" srcOrd="1" destOrd="0" presId="urn:microsoft.com/office/officeart/2005/8/layout/vList3"/>
    <dgm:cxn modelId="{B0C34FEE-73E7-4B9D-8A4F-4B8905BC4D45}" type="presParOf" srcId="{DB55A559-D629-4ED5-920B-009DCACB4A91}" destId="{AD925917-3D77-4F90-A309-00520620C922}" srcOrd="1" destOrd="0" presId="urn:microsoft.com/office/officeart/2005/8/layout/vList3"/>
    <dgm:cxn modelId="{15FA72F1-1A86-4DB3-9303-30527E87D75A}" type="presParOf" srcId="{DB55A559-D629-4ED5-920B-009DCACB4A91}" destId="{31BF64EE-4A49-4DD7-88B0-B62C8C60D08A}" srcOrd="2" destOrd="0" presId="urn:microsoft.com/office/officeart/2005/8/layout/vList3"/>
    <dgm:cxn modelId="{944311F1-2DE1-40D2-801F-562C7B001AD5}" type="presParOf" srcId="{31BF64EE-4A49-4DD7-88B0-B62C8C60D08A}" destId="{6AC30EE1-8F9D-4718-BB5F-85B68B418E40}" srcOrd="0" destOrd="0" presId="urn:microsoft.com/office/officeart/2005/8/layout/vList3"/>
    <dgm:cxn modelId="{8A88B295-4BBF-4E6C-BB1D-FEB2E0E518EA}" type="presParOf" srcId="{31BF64EE-4A49-4DD7-88B0-B62C8C60D08A}" destId="{6F416588-9B27-40F9-AE08-1D8C3CB5ED02}" srcOrd="1" destOrd="0" presId="urn:microsoft.com/office/officeart/2005/8/layout/vList3"/>
    <dgm:cxn modelId="{2841EFC0-9FB8-4CF3-A277-D4390AE6FF73}" type="presParOf" srcId="{DB55A559-D629-4ED5-920B-009DCACB4A91}" destId="{05CC0A22-DC23-41C6-B9BC-64CA70F6CA33}" srcOrd="3" destOrd="0" presId="urn:microsoft.com/office/officeart/2005/8/layout/vList3"/>
    <dgm:cxn modelId="{03581BA4-52A6-4478-B41D-384FAFA410E5}" type="presParOf" srcId="{DB55A559-D629-4ED5-920B-009DCACB4A91}" destId="{181DD3D0-D498-4685-B114-78A91E68743F}" srcOrd="4" destOrd="0" presId="urn:microsoft.com/office/officeart/2005/8/layout/vList3"/>
    <dgm:cxn modelId="{81587950-81F9-47A7-8CF8-FAB391E5F4EA}" type="presParOf" srcId="{181DD3D0-D498-4685-B114-78A91E68743F}" destId="{E7DADE9D-A4CB-4594-946F-AA86DB04B077}" srcOrd="0" destOrd="0" presId="urn:microsoft.com/office/officeart/2005/8/layout/vList3"/>
    <dgm:cxn modelId="{0D989F9D-4ECA-447D-8904-9489610E5E22}" type="presParOf" srcId="{181DD3D0-D498-4685-B114-78A91E68743F}" destId="{07409D44-C6BF-4413-A7BB-F5D9887815A9}" srcOrd="1" destOrd="0" presId="urn:microsoft.com/office/officeart/2005/8/layout/vList3"/>
    <dgm:cxn modelId="{87B08029-BDCB-421B-B2BC-04B4604D02F7}" type="presParOf" srcId="{DB55A559-D629-4ED5-920B-009DCACB4A91}" destId="{B0F8AF52-EA39-485D-AFC3-CFC6561AA86A}" srcOrd="5" destOrd="0" presId="urn:microsoft.com/office/officeart/2005/8/layout/vList3"/>
    <dgm:cxn modelId="{C2C29711-946F-4AF4-B951-8768D5DB24BC}" type="presParOf" srcId="{DB55A559-D629-4ED5-920B-009DCACB4A91}" destId="{AD44BB2E-6C9A-41B1-8FE4-84AB81F8B6FC}" srcOrd="6" destOrd="0" presId="urn:microsoft.com/office/officeart/2005/8/layout/vList3"/>
    <dgm:cxn modelId="{DB485F98-59C2-466D-A8FF-F7304CDC9349}" type="presParOf" srcId="{AD44BB2E-6C9A-41B1-8FE4-84AB81F8B6FC}" destId="{0C165764-7DBC-4F6B-A412-D741841DC158}" srcOrd="0" destOrd="0" presId="urn:microsoft.com/office/officeart/2005/8/layout/vList3"/>
    <dgm:cxn modelId="{98AF43FC-FE95-40B2-A8D7-A8AD61FE1EC4}" type="presParOf" srcId="{AD44BB2E-6C9A-41B1-8FE4-84AB81F8B6FC}" destId="{E6754DC4-1A8C-425E-8474-94AD8470CC7E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C768-8229-470A-9271-85F026FE252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5A608-AFB3-4ABC-AC0B-05BE8490D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Edutopia</a:t>
            </a:r>
            <a:r>
              <a:rPr lang="en-US" dirty="0" smtClean="0"/>
              <a:t> film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A608-AFB3-4ABC-AC0B-05BE8490DE4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A608-AFB3-4ABC-AC0B-05BE8490DE4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brothers and 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A608-AFB3-4ABC-AC0B-05BE8490DE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</a:t>
            </a:r>
            <a:r>
              <a:rPr lang="en-US" baseline="0" dirty="0" smtClean="0"/>
              <a:t> world experience – talk about your experiences k9, cal arts, </a:t>
            </a:r>
            <a:r>
              <a:rPr lang="en-US" baseline="0" dirty="0" err="1" smtClean="0"/>
              <a:t>csssa</a:t>
            </a:r>
            <a:endParaRPr lang="en-US" baseline="0" dirty="0" smtClean="0"/>
          </a:p>
          <a:p>
            <a:r>
              <a:rPr lang="en-US" baseline="0" dirty="0" smtClean="0"/>
              <a:t>World is small talking point – blogs, </a:t>
            </a:r>
            <a:r>
              <a:rPr lang="en-US" baseline="0" dirty="0" err="1" smtClean="0"/>
              <a:t>youtube</a:t>
            </a:r>
            <a:r>
              <a:rPr lang="en-US" baseline="0" dirty="0" smtClean="0"/>
              <a:t> 11 second club, …</a:t>
            </a:r>
          </a:p>
          <a:p>
            <a:r>
              <a:rPr lang="en-US" baseline="0" dirty="0" smtClean="0"/>
              <a:t>Share passion – go and meet people in your area.  They give talks, lectures art shows openings</a:t>
            </a:r>
          </a:p>
          <a:p>
            <a:r>
              <a:rPr lang="en-US" baseline="0" dirty="0" smtClean="0"/>
              <a:t>Create your own internship – talk about the idea of </a:t>
            </a:r>
            <a:r>
              <a:rPr lang="en-US" baseline="0" smtClean="0"/>
              <a:t>naild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A608-AFB3-4ABC-AC0B-05BE8490DE4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A608-AFB3-4ABC-AC0B-05BE8490DE4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BD63-4C67-445A-A6FC-B9A2A1B2023B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0379C-BF52-4351-996A-2CAE24EB8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slide%202\slide%202.avi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logo\Sequence%2001_1.avi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slide%203\slide%202_3.avi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slide%205\Sequence%2001.avi" TargetMode="Externa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Disney%20Animation%20Cheat.wmv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9%20Studios\Desktop\CTE%20power%20point\logo\Sequence%2001_1.avi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 title c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ASMANIAN DEVIL DRAWING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*Need an Idea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Your Passion and Purpose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Make Your Own Opportunity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kes-1963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8429"/>
            <a:ext cx="9144000" cy="79032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slide 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576388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015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quence 01_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576388"/>
            <a:ext cx="6858000" cy="4572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*Need an Idea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Your Passion and Purpose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Make Your Own Opportunity</a:t>
            </a:r>
          </a:p>
          <a:p>
            <a:pPr>
              <a:buNone/>
            </a:pPr>
            <a:r>
              <a:rPr lang="en-US" dirty="0" smtClean="0"/>
              <a:t>	Ask for your opportunity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don0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2520144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st-it_GA-AustinMadison-1[1]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5" descr="rexzoe1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495800"/>
            <a:ext cx="3657600" cy="2214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mpaScan-7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47800"/>
            <a:ext cx="6157848" cy="514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uskywalker01[1]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76200"/>
            <a:ext cx="4277710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xar-Animation-Studios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0" y="2053431"/>
            <a:ext cx="6667500" cy="3619500"/>
          </a:xfrm>
        </p:spPr>
      </p:pic>
      <p:pic>
        <p:nvPicPr>
          <p:cNvPr id="5" name="Picture 4" descr="toy-story-3-742x1023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838200"/>
            <a:ext cx="1447800" cy="1996090"/>
          </a:xfrm>
          <a:prstGeom prst="rect">
            <a:avLst/>
          </a:prstGeom>
        </p:spPr>
      </p:pic>
      <p:pic>
        <p:nvPicPr>
          <p:cNvPr id="6" name="Picture 5" descr="Disney-Pixar-UP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38200"/>
            <a:ext cx="1443681" cy="2136648"/>
          </a:xfrm>
          <a:prstGeom prst="rect">
            <a:avLst/>
          </a:prstGeom>
        </p:spPr>
      </p:pic>
      <p:pic>
        <p:nvPicPr>
          <p:cNvPr id="7" name="Picture 6" descr="wall-e-pixar-1489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724400"/>
            <a:ext cx="2305050" cy="1844040"/>
          </a:xfrm>
          <a:prstGeom prst="rect">
            <a:avLst/>
          </a:prstGeom>
        </p:spPr>
      </p:pic>
      <p:pic>
        <p:nvPicPr>
          <p:cNvPr id="8" name="Picture 7" descr="ratatouille17[1]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876800"/>
            <a:ext cx="2438400" cy="1625600"/>
          </a:xfrm>
          <a:prstGeom prst="rect">
            <a:avLst/>
          </a:prstGeom>
        </p:spPr>
      </p:pic>
      <p:pic>
        <p:nvPicPr>
          <p:cNvPr id="9" name="Picture 8" descr="Cars 2[1]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0"/>
            <a:ext cx="3705646" cy="201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Austin Madison</a:t>
            </a:r>
            <a:endParaRPr lang="en-US" dirty="0"/>
          </a:p>
        </p:txBody>
      </p:sp>
      <p:pic>
        <p:nvPicPr>
          <p:cNvPr id="4" name="Content Placeholder 3" descr="audinoffice2[1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stin bg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*Need an Idea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Your passion and purpose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*Make Your Own Opportunity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Ask for your opportunity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Know Your Students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Camping</a:t>
            </a:r>
            <a:endParaRPr lang="en-US" dirty="0"/>
          </a:p>
        </p:txBody>
      </p:sp>
      <p:pic>
        <p:nvPicPr>
          <p:cNvPr id="6" name="Content Placeholder 5" descr="00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Need an Idea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Need an Idea</a:t>
            </a:r>
          </a:p>
          <a:p>
            <a:pPr>
              <a:buNone/>
            </a:pPr>
            <a:r>
              <a:rPr lang="en-US" dirty="0" smtClean="0"/>
              <a:t>		That Idea Comes from…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boat rack story is too graphic</a:t>
            </a:r>
            <a:br>
              <a:rPr lang="en-US" dirty="0" smtClean="0"/>
            </a:br>
            <a:r>
              <a:rPr lang="en-US" dirty="0" smtClean="0"/>
              <a:t>to illustrate.</a:t>
            </a:r>
            <a:endParaRPr lang="en-US" dirty="0"/>
          </a:p>
        </p:txBody>
      </p:sp>
      <p:pic>
        <p:nvPicPr>
          <p:cNvPr id="6" name="Content Placeholder 5" descr="01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de 2_3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576388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ullivan farm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772" y="-76200"/>
            <a:ext cx="9376172" cy="7088981"/>
          </a:xfr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 come from a family of all 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boys.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years later</a:t>
            </a:r>
            <a:endParaRPr lang="en-US" dirty="0"/>
          </a:p>
        </p:txBody>
      </p:sp>
      <p:pic>
        <p:nvPicPr>
          <p:cNvPr id="6" name="Content Placeholder 5" descr="bla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friends</a:t>
            </a:r>
            <a:endParaRPr lang="en-US" dirty="0"/>
          </a:p>
        </p:txBody>
      </p:sp>
      <p:pic>
        <p:nvPicPr>
          <p:cNvPr id="4" name="Content Placeholder 3" descr="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go camping.</a:t>
            </a:r>
            <a:endParaRPr lang="en-US" dirty="0"/>
          </a:p>
        </p:txBody>
      </p:sp>
      <p:pic>
        <p:nvPicPr>
          <p:cNvPr id="4" name="Content Placeholder 3" descr="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Sequence 0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372600" cy="701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1.7 miles turn East. 2.3 miles turn north…</a:t>
            </a:r>
            <a:endParaRPr lang="en-US" dirty="0"/>
          </a:p>
        </p:txBody>
      </p:sp>
      <p:pic>
        <p:nvPicPr>
          <p:cNvPr id="4" name="Content Placeholder 3" descr="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Boulder with the moss turn left.  Tree that looks like an alter turn right…</a:t>
            </a:r>
            <a:endParaRPr lang="en-US" dirty="0"/>
          </a:p>
        </p:txBody>
      </p:sp>
      <p:pic>
        <p:nvPicPr>
          <p:cNvPr id="4" name="Content Placeholder 3" descr="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Doesn’t matter just go!</a:t>
            </a:r>
            <a:endParaRPr lang="en-US" dirty="0"/>
          </a:p>
        </p:txBody>
      </p:sp>
      <p:pic>
        <p:nvPicPr>
          <p:cNvPr id="4" name="Content Placeholder 3" descr="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things differently</a:t>
            </a:r>
            <a:endParaRPr lang="en-US" dirty="0"/>
          </a:p>
        </p:txBody>
      </p:sp>
      <p:pic>
        <p:nvPicPr>
          <p:cNvPr id="6" name="Content Placeholder 5" descr="bla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600200"/>
            <a:ext cx="5857129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john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83338"/>
            <a:ext cx="9677399" cy="77108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Johnny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*Need an Idea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Your passion and purpose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*Make Your Own Opportunity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Ask for your opportunity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Know Your Students</a:t>
            </a:r>
          </a:p>
          <a:p>
            <a:pPr>
              <a:buNone/>
            </a:pPr>
            <a:r>
              <a:rPr lang="en-US" dirty="0" smtClean="0"/>
              <a:t>	Learn about Your Learners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Persistence of a Vision</a:t>
            </a:r>
            <a:endParaRPr lang="en-US" dirty="0"/>
          </a:p>
        </p:txBody>
      </p:sp>
      <p:pic>
        <p:nvPicPr>
          <p:cNvPr id="4" name="Content Placeholder 3" descr="THAUMATROPE side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034381"/>
            <a:ext cx="5486400" cy="3657600"/>
          </a:xfrm>
        </p:spPr>
      </p:pic>
      <p:sp>
        <p:nvSpPr>
          <p:cNvPr id="5" name="Oval 4"/>
          <p:cNvSpPr/>
          <p:nvPr/>
        </p:nvSpPr>
        <p:spPr>
          <a:xfrm>
            <a:off x="19812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10400" y="38100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Persistence of a Vision</a:t>
            </a:r>
            <a:endParaRPr lang="en-US" dirty="0"/>
          </a:p>
        </p:txBody>
      </p:sp>
      <p:pic>
        <p:nvPicPr>
          <p:cNvPr id="4" name="Content Placeholder 3" descr="THAUMATROPE side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828800" y="2034381"/>
            <a:ext cx="5486400" cy="3657600"/>
          </a:xfrm>
        </p:spPr>
      </p:pic>
      <p:sp>
        <p:nvSpPr>
          <p:cNvPr id="5" name="Oval 4"/>
          <p:cNvSpPr/>
          <p:nvPr/>
        </p:nvSpPr>
        <p:spPr>
          <a:xfrm>
            <a:off x="19812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10400" y="38100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of a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*Need an Idea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Your passion and purpose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*Make Your Own Opportunity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Ask for your opportunity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*Know Your Students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Learn about Your Learners</a:t>
            </a:r>
          </a:p>
          <a:p>
            <a:pPr>
              <a:buNone/>
            </a:pPr>
            <a:r>
              <a:rPr lang="en-US" dirty="0" smtClean="0"/>
              <a:t>Artist are Thieves</a:t>
            </a:r>
          </a:p>
          <a:p>
            <a:pPr>
              <a:buNone/>
            </a:pPr>
            <a:r>
              <a:rPr lang="en-US" dirty="0" smtClean="0"/>
              <a:t>	Don’t reinvent the wheel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sney Animation Chea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quence 01_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576388"/>
            <a:ext cx="6858000" cy="4572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211</Words>
  <Application>Microsoft Office PowerPoint</Application>
  <PresentationFormat>On-screen Show (4:3)</PresentationFormat>
  <Paragraphs>75</Paragraphs>
  <Slides>95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Slide 1</vt:lpstr>
      <vt:lpstr>Slide 2</vt:lpstr>
      <vt:lpstr>Slide 3</vt:lpstr>
      <vt:lpstr>Persistence of a Vision</vt:lpstr>
      <vt:lpstr>Persistence of a Vision</vt:lpstr>
      <vt:lpstr>Slide 6</vt:lpstr>
      <vt:lpstr>I come from a family of all  boys.</vt:lpstr>
      <vt:lpstr>Slide 8</vt:lpstr>
      <vt:lpstr>Johnny</vt:lpstr>
      <vt:lpstr>Slide 10</vt:lpstr>
      <vt:lpstr>Persistence of a Vision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Persistence of a Vision</vt:lpstr>
      <vt:lpstr>Slide 32</vt:lpstr>
      <vt:lpstr>Slide 33</vt:lpstr>
      <vt:lpstr>Slide 34</vt:lpstr>
      <vt:lpstr>Austin Madison</vt:lpstr>
      <vt:lpstr>Slide 36</vt:lpstr>
      <vt:lpstr>Persistence of a Vision</vt:lpstr>
      <vt:lpstr>Camping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The boat rack story is too graphic to illustrate.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Many years later</vt:lpstr>
      <vt:lpstr>My friends</vt:lpstr>
      <vt:lpstr>Lets go camping.</vt:lpstr>
      <vt:lpstr>Slide 78</vt:lpstr>
      <vt:lpstr>Slide 79</vt:lpstr>
      <vt:lpstr>Slide 80</vt:lpstr>
      <vt:lpstr>Slide 81</vt:lpstr>
      <vt:lpstr>Slide 82</vt:lpstr>
      <vt:lpstr>1.7 miles turn East. 2.3 miles turn north…</vt:lpstr>
      <vt:lpstr>Boulder with the moss turn left.  Tree that looks like an alter turn right…</vt:lpstr>
      <vt:lpstr>Doesn’t matter just go!</vt:lpstr>
      <vt:lpstr>Seeing things differently</vt:lpstr>
      <vt:lpstr>Slide 87</vt:lpstr>
      <vt:lpstr>Slide 88</vt:lpstr>
      <vt:lpstr>Slide 89</vt:lpstr>
      <vt:lpstr>Persistence of a Vision</vt:lpstr>
      <vt:lpstr>Your Persistence of a Vision</vt:lpstr>
      <vt:lpstr>Your Persistence of a Vision</vt:lpstr>
      <vt:lpstr>Persistence of a Vision</vt:lpstr>
      <vt:lpstr>Slide 94</vt:lpstr>
      <vt:lpstr>Slide 95</vt:lpstr>
    </vt:vector>
  </TitlesOfParts>
  <Company>EGUSD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Persistence of a Vision</dc:title>
  <dc:creator>Shawn P. Sullivan</dc:creator>
  <cp:lastModifiedBy>Shawn P. Sullivan</cp:lastModifiedBy>
  <cp:revision>139</cp:revision>
  <dcterms:created xsi:type="dcterms:W3CDTF">2011-02-23T18:14:49Z</dcterms:created>
  <dcterms:modified xsi:type="dcterms:W3CDTF">2011-02-28T19:57:40Z</dcterms:modified>
</cp:coreProperties>
</file>